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3" d="100"/>
          <a:sy n="103" d="100"/>
        </p:scale>
        <p:origin x="-27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Imagem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Imagem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strike="noStrike">
                <a:solidFill>
                  <a:srgbClr val="000000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01/08/18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DF3F547-05BD-429E-AD89-A28449F57333}" type="slidenum">
              <a:rPr lang="pt-BR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7.º Nível da estrutura de tópicos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strike="noStrike">
                <a:solidFill>
                  <a:srgbClr val="000000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200" strike="noStrike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2800" strike="noStrike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t-BR" sz="2400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pt-BR" sz="2000" strike="noStrike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strike="noStrike">
                <a:solidFill>
                  <a:srgbClr val="8B8B8B"/>
                </a:solidFill>
                <a:latin typeface="Calibri"/>
              </a:rPr>
              <a:t>01/08/18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49C8E5-2FC8-4B0F-831A-F28753CE9F0B}" type="slidenum">
              <a:rPr lang="pt-BR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890894" y="548680"/>
            <a:ext cx="7362212" cy="3456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5000" b="1" strike="noStrike" dirty="0">
                <a:solidFill>
                  <a:srgbClr val="000000"/>
                </a:solidFill>
                <a:latin typeface="Tahoma"/>
              </a:rPr>
              <a:t>Contra a Privatização do </a:t>
            </a:r>
            <a:r>
              <a:rPr lang="pt-BR" sz="5000" b="1" strike="noStrike" dirty="0" smtClean="0">
                <a:solidFill>
                  <a:srgbClr val="000000"/>
                </a:solidFill>
                <a:latin typeface="Tahoma"/>
              </a:rPr>
              <a:t>Ensino.</a:t>
            </a:r>
            <a:r>
              <a:rPr lang="pt-BR" sz="5000" b="1" strike="noStrike" dirty="0">
                <a:solidFill>
                  <a:srgbClr val="000000"/>
                </a:solidFill>
                <a:latin typeface="Tahoma"/>
              </a:rPr>
              <a:t>
BNCC: Mais um ataque à Educação! </a:t>
            </a:r>
            <a:endParaRPr sz="5000" dirty="0"/>
          </a:p>
        </p:txBody>
      </p:sp>
      <p:sp>
        <p:nvSpPr>
          <p:cNvPr id="79" name="CustomShape 2"/>
          <p:cNvSpPr/>
          <p:nvPr/>
        </p:nvSpPr>
        <p:spPr>
          <a:xfrm>
            <a:off x="827640" y="4221000"/>
            <a:ext cx="7560360" cy="121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800" b="1" strike="noStrike" dirty="0">
                <a:solidFill>
                  <a:srgbClr val="000000"/>
                </a:solidFill>
                <a:latin typeface="Tahoma"/>
              </a:rPr>
              <a:t>Qualquer discussão sobre Educação sem revogação da EC 95 é uma enganação.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0" name="CustomShape 3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1</a:t>
            </a:r>
            <a:endParaRPr/>
          </a:p>
        </p:txBody>
      </p:sp>
      <p:pic>
        <p:nvPicPr>
          <p:cNvPr id="81" name="Imagem 5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81640" y="1567080"/>
            <a:ext cx="7380360" cy="368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O que é a BNCC?</a:t>
            </a:r>
            <a:endParaRPr/>
          </a:p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A Base Nacional Comum Curricular (BNCC) é o documento oficial que define os conteúdos das disciplinas que os estudantes têm o direito de aprender durante sua vida escolar.Governo golpista adotou na BNCC apresentada uma estrutura sugerida por grupos empresariais e bancos.</a:t>
            </a:r>
            <a:endParaRPr/>
          </a:p>
        </p:txBody>
      </p:sp>
      <p:pic>
        <p:nvPicPr>
          <p:cNvPr id="83" name="Imagem 3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2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330560" y="2213280"/>
            <a:ext cx="6696360" cy="240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BNCC é privatizante </a:t>
            </a:r>
            <a:endParaRPr/>
          </a:p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Permite que grupos privados assumam até 40% do ensino médio regular e até 100% da Educação de Jovens e Adultos por meio do ensino a distância. 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3</a:t>
            </a:r>
            <a:endParaRPr/>
          </a:p>
        </p:txBody>
      </p:sp>
      <p:pic>
        <p:nvPicPr>
          <p:cNvPr id="87" name="Imagem 3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899640" y="1743120"/>
            <a:ext cx="7344360" cy="32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BNCC provoca desemprego</a:t>
            </a:r>
            <a:endParaRPr/>
          </a:p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Caso a proposta seja aprovada, as      escolas terão reduzidos seus quadros         de educadores/as, já que precisarão basicamente de professores/as das disciplinas de Língua Portuguesa e Matemática.</a:t>
            </a:r>
            <a:endParaRPr/>
          </a:p>
        </p:txBody>
      </p:sp>
      <p:pic>
        <p:nvPicPr>
          <p:cNvPr id="89" name="Imagem 3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  <p:sp>
        <p:nvSpPr>
          <p:cNvPr id="90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4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47640" y="764640"/>
            <a:ext cx="8192880" cy="496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BNCC propõe exclusão</a:t>
            </a:r>
            <a:endParaRPr/>
          </a:p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Reforma do ensino médio rebaixa a qualidade do ensino, retira disciplinas do currículo, mantendo como obrigatórias somente Língua Portuguesa e Matemática e cria grandes diferenças entre o ensino de uma escola e outra, pois os estudantes poderão “escolher” apenas as disciplinas que cada escola oferecer. História, Geografia, Sociologia, Filosofia, Artes, Educação Física, Língua Estrangeira, Física, Química e Biologia)             não serão mais obrigatórias.</a:t>
            </a:r>
            <a:endParaRPr/>
          </a:p>
        </p:txBody>
      </p:sp>
      <p:pic>
        <p:nvPicPr>
          <p:cNvPr id="92" name="Imagem 2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  <p:sp>
        <p:nvSpPr>
          <p:cNvPr id="93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5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881640" y="1567080"/>
            <a:ext cx="7380360" cy="368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BNCC fragmenta ensino </a:t>
            </a: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Proposta apresenta separação entre BNCC da  educação infantil e ensino fundamental e a BNCC do ensino médio, o que é absurdo, pois a educação básica, de acordo com a Lei de Diretrizes e Bases da Educação Nacional, é um processo contínuo e articulado, desde a educação infantil até o ensino médio.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6</a:t>
            </a:r>
            <a:endParaRPr/>
          </a:p>
        </p:txBody>
      </p:sp>
      <p:pic>
        <p:nvPicPr>
          <p:cNvPr id="96" name="Imagem 4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55640" y="754200"/>
            <a:ext cx="7913520" cy="32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  <a:ea typeface="Tahoma"/>
              </a:rPr>
              <a:t>BNCC empobrecerá ensino</a:t>
            </a:r>
            <a:endParaRPr/>
          </a:p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A proposta está em sintonia com a Emenda Constitucional 95 que congela investimentos na Educação por 20 anos, o que “empobrecerá” ainda mais o ensino público, prejudicando ainda mais o processo de ensino-aprendizagem dos filhos da classe trabalhadora.</a:t>
            </a:r>
            <a:endParaRPr/>
          </a:p>
        </p:txBody>
      </p:sp>
      <p:pic>
        <p:nvPicPr>
          <p:cNvPr id="98" name="Imagem 2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  <p:sp>
        <p:nvSpPr>
          <p:cNvPr id="99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7</a:t>
            </a:r>
            <a:endParaRPr/>
          </a:p>
        </p:txBody>
      </p:sp>
      <p:sp>
        <p:nvSpPr>
          <p:cNvPr id="100" name="CustomShape 3"/>
          <p:cNvSpPr/>
          <p:nvPr/>
        </p:nvSpPr>
        <p:spPr>
          <a:xfrm>
            <a:off x="755640" y="4293000"/>
            <a:ext cx="7913520" cy="121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800" b="1" strike="noStrike">
                <a:solidFill>
                  <a:srgbClr val="000000"/>
                </a:solidFill>
                <a:latin typeface="Tahoma"/>
              </a:rPr>
              <a:t>Qualquer discussão sobre Educação sem revogação da EC 95 é uma enganação.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129320" y="3101400"/>
            <a:ext cx="7011360" cy="179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800" strike="noStrike">
                <a:solidFill>
                  <a:srgbClr val="000000"/>
                </a:solidFill>
                <a:latin typeface="Tahoma"/>
                <a:ea typeface="Tahoma"/>
              </a:rPr>
              <a:t>Elaboração da BNCC excluiu debates e diálogos com entidades representativas, educadores e demais atores diretamente envolvidos com a escola pública. </a:t>
            </a:r>
            <a:endParaRPr/>
          </a:p>
        </p:txBody>
      </p:sp>
      <p:pic>
        <p:nvPicPr>
          <p:cNvPr id="102" name="Imagem 3"/>
          <p:cNvPicPr/>
          <p:nvPr/>
        </p:nvPicPr>
        <p:blipFill>
          <a:blip r:embed="rId2"/>
          <a:stretch/>
        </p:blipFill>
        <p:spPr>
          <a:xfrm>
            <a:off x="6948360" y="5478840"/>
            <a:ext cx="1892160" cy="1084320"/>
          </a:xfrm>
          <a:prstGeom prst="rect">
            <a:avLst/>
          </a:prstGeom>
          <a:ln>
            <a:noFill/>
          </a:ln>
        </p:spPr>
      </p:pic>
      <p:sp>
        <p:nvSpPr>
          <p:cNvPr id="103" name="CustomShape 2"/>
          <p:cNvSpPr/>
          <p:nvPr/>
        </p:nvSpPr>
        <p:spPr>
          <a:xfrm>
            <a:off x="829800" y="6021360"/>
            <a:ext cx="29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Calibri"/>
              </a:rPr>
              <a:t>8</a:t>
            </a:r>
            <a:endParaRPr/>
          </a:p>
        </p:txBody>
      </p:sp>
      <p:sp>
        <p:nvSpPr>
          <p:cNvPr id="104" name="CustomShape 3"/>
          <p:cNvSpPr/>
          <p:nvPr/>
        </p:nvSpPr>
        <p:spPr>
          <a:xfrm>
            <a:off x="1129320" y="1124640"/>
            <a:ext cx="711360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000" b="1" strike="noStrike">
                <a:solidFill>
                  <a:srgbClr val="000000"/>
                </a:solidFill>
                <a:latin typeface="Tahoma"/>
              </a:rPr>
              <a:t>BNCC apresentada desconsidera debates que foram realizados até 2015</a:t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Apresentação na tela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Sérgio Gerber</cp:lastModifiedBy>
  <cp:revision>1</cp:revision>
  <dcterms:modified xsi:type="dcterms:W3CDTF">2018-08-01T21:25:44Z</dcterms:modified>
</cp:coreProperties>
</file>